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eta Migas" initials="AM" lastIdx="1" clrIdx="0">
    <p:extLst>
      <p:ext uri="{19B8F6BF-5375-455C-9EA6-DF929625EA0E}">
        <p15:presenceInfo xmlns:p15="http://schemas.microsoft.com/office/powerpoint/2012/main" userId="S-1-5-21-3463363702-714489320-2195709788-11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5964-CAC2-4FF6-A625-DDE9408A9551}" type="datetimeFigureOut">
              <a:rPr lang="pl-PL" smtClean="0"/>
              <a:t>2020-09-28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018F-8E42-4FFD-8FBC-527E0786495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16462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5964-CAC2-4FF6-A625-DDE9408A9551}" type="datetimeFigureOut">
              <a:rPr lang="pl-PL" smtClean="0"/>
              <a:t>2020-09-28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018F-8E42-4FFD-8FBC-527E0786495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404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5964-CAC2-4FF6-A625-DDE9408A9551}" type="datetimeFigureOut">
              <a:rPr lang="pl-PL" smtClean="0"/>
              <a:t>2020-09-28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018F-8E42-4FFD-8FBC-527E0786495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66706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5964-CAC2-4FF6-A625-DDE9408A9551}" type="datetimeFigureOut">
              <a:rPr lang="pl-PL" smtClean="0"/>
              <a:t>2020-09-28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018F-8E42-4FFD-8FBC-527E0786495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40992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5964-CAC2-4FF6-A625-DDE9408A9551}" type="datetimeFigureOut">
              <a:rPr lang="pl-PL" smtClean="0"/>
              <a:t>2020-09-28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018F-8E42-4FFD-8FBC-527E0786495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1980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5964-CAC2-4FF6-A625-DDE9408A9551}" type="datetimeFigureOut">
              <a:rPr lang="pl-PL" smtClean="0"/>
              <a:t>2020-09-28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018F-8E42-4FFD-8FBC-527E0786495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95590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5964-CAC2-4FF6-A625-DDE9408A9551}" type="datetimeFigureOut">
              <a:rPr lang="pl-PL" smtClean="0"/>
              <a:t>2020-09-28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018F-8E42-4FFD-8FBC-527E0786495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32106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5964-CAC2-4FF6-A625-DDE9408A9551}" type="datetimeFigureOut">
              <a:rPr lang="pl-PL" smtClean="0"/>
              <a:t>2020-09-28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018F-8E42-4FFD-8FBC-527E0786495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08507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5964-CAC2-4FF6-A625-DDE9408A9551}" type="datetimeFigureOut">
              <a:rPr lang="pl-PL" smtClean="0"/>
              <a:t>2020-09-28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018F-8E42-4FFD-8FBC-527E0786495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33904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5964-CAC2-4FF6-A625-DDE9408A9551}" type="datetimeFigureOut">
              <a:rPr lang="pl-PL" smtClean="0"/>
              <a:t>2020-09-28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018F-8E42-4FFD-8FBC-527E0786495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40306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5964-CAC2-4FF6-A625-DDE9408A9551}" type="datetimeFigureOut">
              <a:rPr lang="pl-PL" smtClean="0"/>
              <a:t>2020-09-28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018F-8E42-4FFD-8FBC-527E07864958}" type="slidenum">
              <a:rPr lang="pl-PL" smtClean="0"/>
              <a:t>‹#›</a:t>
            </a:fld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763162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5964-CAC2-4FF6-A625-DDE9408A9551}" type="datetimeFigureOut">
              <a:rPr lang="pl-PL" smtClean="0"/>
              <a:t>2020-09-28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018F-8E42-4FFD-8FBC-527E0786495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710516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5964-CAC2-4FF6-A625-DDE9408A9551}" type="datetimeFigureOut">
              <a:rPr lang="pl-PL" smtClean="0"/>
              <a:t>2020-09-28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018F-8E42-4FFD-8FBC-527E07864958}" type="slidenum">
              <a:rPr lang="pl-PL" smtClean="0"/>
              <a:t>‹#›</a:t>
            </a:fld>
            <a:endParaRPr lang="pl-PL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591431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5964-CAC2-4FF6-A625-DDE9408A9551}" type="datetimeFigureOut">
              <a:rPr lang="pl-PL" smtClean="0"/>
              <a:t>2020-09-28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018F-8E42-4FFD-8FBC-527E0786495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787828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5964-CAC2-4FF6-A625-DDE9408A9551}" type="datetimeFigureOut">
              <a:rPr lang="pl-PL" smtClean="0"/>
              <a:t>2020-09-28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018F-8E42-4FFD-8FBC-527E0786495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356908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5964-CAC2-4FF6-A625-DDE9408A9551}" type="datetimeFigureOut">
              <a:rPr lang="pl-PL" smtClean="0"/>
              <a:t>2020-09-28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018F-8E42-4FFD-8FBC-527E0786495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22143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D5964-CAC2-4FF6-A625-DDE9408A9551}" type="datetimeFigureOut">
              <a:rPr lang="pl-PL" smtClean="0"/>
              <a:t>2020-09-28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AD0018F-8E42-4FFD-8FBC-527E0786495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14980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="" xmlns:a16="http://schemas.microsoft.com/office/drawing/2014/main" id="{6CC206EE-7BA0-4165-890F-125244F991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54201"/>
            <a:ext cx="6463004" cy="1655762"/>
          </a:xfrm>
        </p:spPr>
        <p:txBody>
          <a:bodyPr>
            <a:normAutofit fontScale="90000"/>
          </a:bodyPr>
          <a:lstStyle/>
          <a:p>
            <a:pPr algn="just"/>
            <a:r>
              <a:rPr lang="pl-PL" sz="1300" dirty="0"/>
              <a:t/>
            </a:r>
            <a:br>
              <a:rPr lang="pl-PL" sz="1300" dirty="0"/>
            </a:br>
            <a:r>
              <a:rPr lang="pl-PL" sz="1300" dirty="0"/>
              <a:t/>
            </a:r>
            <a:br>
              <a:rPr lang="pl-PL" sz="1300" dirty="0"/>
            </a:br>
            <a:r>
              <a:rPr lang="pl-PL" sz="1300" dirty="0"/>
              <a:t/>
            </a:r>
            <a:br>
              <a:rPr lang="pl-PL" sz="1300" dirty="0"/>
            </a:br>
            <a:r>
              <a:rPr lang="pl-PL" sz="1300" dirty="0"/>
              <a:t/>
            </a:r>
            <a:br>
              <a:rPr lang="pl-PL" sz="1300" dirty="0"/>
            </a:br>
            <a:r>
              <a:rPr lang="pl-PL" sz="1300" dirty="0"/>
              <a:t/>
            </a:r>
            <a:br>
              <a:rPr lang="pl-PL" sz="1300" dirty="0"/>
            </a:br>
            <a:r>
              <a:rPr lang="pl-PL" sz="1300" dirty="0"/>
              <a:t/>
            </a:r>
            <a:br>
              <a:rPr lang="pl-PL" sz="1300" dirty="0"/>
            </a:br>
            <a:r>
              <a:rPr lang="pl-PL" sz="1300" dirty="0"/>
              <a:t/>
            </a:r>
            <a:br>
              <a:rPr lang="pl-PL" sz="1300" dirty="0"/>
            </a:br>
            <a:r>
              <a:rPr lang="pl-PL" sz="1300" dirty="0"/>
              <a:t/>
            </a:r>
            <a:br>
              <a:rPr lang="pl-PL" sz="1300" dirty="0"/>
            </a:br>
            <a:r>
              <a:rPr lang="pl-PL" sz="1300" dirty="0"/>
              <a:t/>
            </a:r>
            <a:br>
              <a:rPr lang="pl-PL" sz="1300" dirty="0"/>
            </a:br>
            <a:r>
              <a:rPr lang="pl-PL" sz="1300" dirty="0"/>
              <a:t/>
            </a:r>
            <a:br>
              <a:rPr lang="pl-PL" sz="1300" dirty="0"/>
            </a:br>
            <a:r>
              <a:rPr lang="pl-PL" sz="1300" dirty="0"/>
              <a:t/>
            </a:r>
            <a:br>
              <a:rPr lang="pl-PL" sz="1300" dirty="0"/>
            </a:br>
            <a:r>
              <a:rPr lang="pl-PL" sz="2000" dirty="0">
                <a:solidFill>
                  <a:srgbClr val="00B050"/>
                </a:solidFill>
              </a:rPr>
              <a:t>prosimy Państwa o ustawienie </a:t>
            </a:r>
            <a:r>
              <a:rPr lang="pl-PL" sz="2000" b="1" u="sng" dirty="0">
                <a:solidFill>
                  <a:srgbClr val="00B050"/>
                </a:solidFill>
              </a:rPr>
              <a:t>zaworów grzejnikowych  </a:t>
            </a:r>
            <a:br>
              <a:rPr lang="pl-PL" sz="2000" b="1" u="sng" dirty="0">
                <a:solidFill>
                  <a:srgbClr val="00B050"/>
                </a:solidFill>
              </a:rPr>
            </a:br>
            <a:r>
              <a:rPr lang="pl-PL" sz="2000" b="1" u="sng" dirty="0">
                <a:solidFill>
                  <a:srgbClr val="00B050"/>
                </a:solidFill>
              </a:rPr>
              <a:t>w  pozycji   maksymalnego otwarcia przepływu - na tzw. piątką „5”.</a:t>
            </a:r>
            <a:r>
              <a:rPr lang="pl-PL" sz="2000" dirty="0">
                <a:solidFill>
                  <a:srgbClr val="00B050"/>
                </a:solidFill>
              </a:rPr>
              <a:t> Pozwoli to na uniknięcie zapowietrzenia instalacji centralnego ogrzewania w momencie rozpoczęcia podawania czynnika grzewczego</a:t>
            </a:r>
            <a:r>
              <a:rPr lang="pl-PL" sz="1400" dirty="0">
                <a:solidFill>
                  <a:srgbClr val="00B050"/>
                </a:solidFill>
              </a:rPr>
              <a:t>	</a:t>
            </a:r>
            <a:br>
              <a:rPr lang="pl-PL" sz="1400" dirty="0">
                <a:solidFill>
                  <a:srgbClr val="00B050"/>
                </a:solidFill>
              </a:rPr>
            </a:br>
            <a:r>
              <a:rPr lang="pl-PL" sz="1300" dirty="0"/>
              <a:t/>
            </a:r>
            <a:br>
              <a:rPr lang="pl-PL" sz="1300" dirty="0"/>
            </a:br>
            <a:r>
              <a:rPr lang="pl-PL" sz="1300" dirty="0"/>
              <a:t/>
            </a:r>
            <a:br>
              <a:rPr lang="pl-PL" sz="1300" dirty="0"/>
            </a:br>
            <a:r>
              <a:rPr lang="pl-PL" sz="1300" dirty="0"/>
              <a:t>				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="" xmlns:a16="http://schemas.microsoft.com/office/drawing/2014/main" id="{C48397FE-AF93-4A23-8585-6DE9A2EEA4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5736" y="4036048"/>
            <a:ext cx="6283354" cy="2062748"/>
          </a:xfrm>
        </p:spPr>
        <p:txBody>
          <a:bodyPr>
            <a:normAutofit/>
          </a:bodyPr>
          <a:lstStyle/>
          <a:p>
            <a:pPr algn="ctr"/>
            <a:r>
              <a:rPr lang="pl-PL" b="1" dirty="0">
                <a:solidFill>
                  <a:srgbClr val="7030A0"/>
                </a:solidFill>
              </a:rPr>
              <a:t>Uwaga lokatorzy ostatnich kondygnacji !!! </a:t>
            </a:r>
          </a:p>
          <a:p>
            <a:pPr algn="just"/>
            <a:r>
              <a:rPr lang="pl-PL" b="1" dirty="0"/>
              <a:t>w dniu wykonywania powyższych prac prosimy </a:t>
            </a:r>
            <a:br>
              <a:rPr lang="pl-PL" b="1" dirty="0"/>
            </a:br>
            <a:r>
              <a:rPr lang="pl-PL" b="1" dirty="0"/>
              <a:t>o zakręcenie zaworu kulowego (motylek czerwony) bezpośrednio pod odpowietrznikiem automatycznym na poszczególnych  pionach. </a:t>
            </a:r>
            <a:endParaRPr lang="pl-PL" dirty="0"/>
          </a:p>
          <a:p>
            <a:endParaRPr lang="pl-PL" dirty="0">
              <a:solidFill>
                <a:srgbClr val="7030A0"/>
              </a:solidFill>
            </a:endParaRPr>
          </a:p>
        </p:txBody>
      </p:sp>
      <p:sp>
        <p:nvSpPr>
          <p:cNvPr id="4" name="Prostokąt 3">
            <a:extLst>
              <a:ext uri="{FF2B5EF4-FFF2-40B4-BE49-F238E27FC236}">
                <a16:creationId xmlns="" xmlns:a16="http://schemas.microsoft.com/office/drawing/2014/main" id="{A46254F6-E612-40C8-83B0-7C0F8BBB6A99}"/>
              </a:ext>
            </a:extLst>
          </p:cNvPr>
          <p:cNvSpPr/>
          <p:nvPr/>
        </p:nvSpPr>
        <p:spPr>
          <a:xfrm>
            <a:off x="2861388" y="491679"/>
            <a:ext cx="6096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pl-PL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O G Ł O S Z E N I E</a:t>
            </a:r>
            <a:endParaRPr lang="pl-PL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8745" marR="59690" algn="ctr">
              <a:spcAft>
                <a:spcPts val="0"/>
              </a:spcAft>
            </a:pPr>
            <a:r>
              <a:rPr lang="pl-PL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Od  dnia  </a:t>
            </a:r>
            <a:r>
              <a:rPr lang="pl-PL" b="1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01</a:t>
            </a:r>
            <a:r>
              <a:rPr lang="pl-PL" b="1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.10.2020r</a:t>
            </a:r>
            <a:r>
              <a:rPr lang="pl-PL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rozpoczynamy sezon grzewczy</a:t>
            </a:r>
            <a:endParaRPr lang="pl-PL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="" xmlns:a16="http://schemas.microsoft.com/office/drawing/2014/main" id="{3D9F5E14-9A4B-48DA-8D2C-8E9287E78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7811" y="1804853"/>
            <a:ext cx="2022758" cy="1451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Znalezione obrazy dla zapytania zawÃ³r odpowietrzajacy">
            <a:extLst>
              <a:ext uri="{FF2B5EF4-FFF2-40B4-BE49-F238E27FC236}">
                <a16:creationId xmlns="" xmlns:a16="http://schemas.microsoft.com/office/drawing/2014/main" id="{101DD481-3945-4183-96A4-164EF70383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92" y="3602038"/>
            <a:ext cx="1191237" cy="2062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trzałka: w lewo 4">
            <a:extLst>
              <a:ext uri="{FF2B5EF4-FFF2-40B4-BE49-F238E27FC236}">
                <a16:creationId xmlns="" xmlns:a16="http://schemas.microsoft.com/office/drawing/2014/main" id="{01D4A875-3784-4C54-855E-58A90B15B7EF}"/>
              </a:ext>
            </a:extLst>
          </p:cNvPr>
          <p:cNvSpPr/>
          <p:nvPr/>
        </p:nvSpPr>
        <p:spPr>
          <a:xfrm>
            <a:off x="8766192" y="4633412"/>
            <a:ext cx="382391" cy="32706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: zaokrąglone rogi 5">
            <a:extLst>
              <a:ext uri="{FF2B5EF4-FFF2-40B4-BE49-F238E27FC236}">
                <a16:creationId xmlns="" xmlns:a16="http://schemas.microsoft.com/office/drawing/2014/main" id="{3E0DD8D0-ADF7-47F1-B9B3-74668D3A30B4}"/>
              </a:ext>
            </a:extLst>
          </p:cNvPr>
          <p:cNvSpPr/>
          <p:nvPr/>
        </p:nvSpPr>
        <p:spPr>
          <a:xfrm>
            <a:off x="9229131" y="4046080"/>
            <a:ext cx="1191237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rgbClr val="FF0000"/>
                </a:solidFill>
              </a:rPr>
              <a:t>Tzw. motylek</a:t>
            </a:r>
          </a:p>
        </p:txBody>
      </p:sp>
      <p:pic>
        <p:nvPicPr>
          <p:cNvPr id="11" name="Obraz 10">
            <a:extLst>
              <a:ext uri="{FF2B5EF4-FFF2-40B4-BE49-F238E27FC236}">
                <a16:creationId xmlns="" xmlns:a16="http://schemas.microsoft.com/office/drawing/2014/main" id="{31E9F7CE-E355-47CF-BA0A-ABD6B06BE7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967" y="191555"/>
            <a:ext cx="1333850" cy="1338912"/>
          </a:xfrm>
          <a:prstGeom prst="rect">
            <a:avLst/>
          </a:prstGeom>
        </p:spPr>
      </p:pic>
      <p:pic>
        <p:nvPicPr>
          <p:cNvPr id="17" name="Obraz 16">
            <a:extLst>
              <a:ext uri="{FF2B5EF4-FFF2-40B4-BE49-F238E27FC236}">
                <a16:creationId xmlns="" xmlns:a16="http://schemas.microsoft.com/office/drawing/2014/main" id="{E26E3EA7-7CFB-49E1-AF3C-9D6483F9BB3E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30" y="191555"/>
            <a:ext cx="2030134" cy="865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360359"/>
      </p:ext>
    </p:extLst>
  </p:cSld>
  <p:clrMapOvr>
    <a:masterClrMapping/>
  </p:clrMapOvr>
</p:sld>
</file>

<file path=ppt/theme/theme1.xml><?xml version="1.0" encoding="utf-8"?>
<a:theme xmlns:a="http://schemas.openxmlformats.org/drawingml/2006/main" name="Faseta">
  <a:themeElements>
    <a:clrScheme name="Fas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40</TotalTime>
  <Words>31</Words>
  <Application>Microsoft Office PowerPoint</Application>
  <PresentationFormat>Panoramiczny</PresentationFormat>
  <Paragraphs>6</Paragraphs>
  <Slides>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6" baseType="lpstr">
      <vt:lpstr>Arial</vt:lpstr>
      <vt:lpstr>Times New Roman</vt:lpstr>
      <vt:lpstr>Trebuchet MS</vt:lpstr>
      <vt:lpstr>Wingdings 3</vt:lpstr>
      <vt:lpstr>Faseta</vt:lpstr>
      <vt:lpstr>           prosimy Państwa o ustawienie zaworów grzejnikowych   w  pozycji   maksymalnego otwarcia przepływu - na tzw. piątką „5”. Pozwoli to na uniknięcie zapowietrzenia instalacji centralnego ogrzewania w momencie rozpoczęcia podawania czynnika grzewczego      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prosimy Państwa o ustawienie zaworów grzejnikowych  w  pozycji   maksymalnego otwarcia przepływu - na tzw. piątką „5” Pozwoli to na uniknięcie zapowietrzenia instalacji centralnego ogrzewania w momencie rozpoczęcia podawania czynnika grzewczego</dc:title>
  <dc:creator>Aneta Migas</dc:creator>
  <cp:lastModifiedBy>Ewa Kozdroń</cp:lastModifiedBy>
  <cp:revision>6</cp:revision>
  <cp:lastPrinted>2020-09-28T10:27:12Z</cp:lastPrinted>
  <dcterms:created xsi:type="dcterms:W3CDTF">2019-09-23T09:11:20Z</dcterms:created>
  <dcterms:modified xsi:type="dcterms:W3CDTF">2020-09-28T10:27:23Z</dcterms:modified>
</cp:coreProperties>
</file>